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2" r:id="rId4"/>
    <p:sldId id="269" r:id="rId5"/>
    <p:sldId id="270" r:id="rId6"/>
    <p:sldId id="271" r:id="rId7"/>
    <p:sldId id="261" r:id="rId8"/>
    <p:sldId id="272" r:id="rId9"/>
    <p:sldId id="273" r:id="rId10"/>
    <p:sldId id="274" r:id="rId11"/>
    <p:sldId id="275" r:id="rId12"/>
    <p:sldId id="260" r:id="rId13"/>
    <p:sldId id="259" r:id="rId14"/>
    <p:sldId id="2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7575"/>
    <a:srgbClr val="4D4D4D"/>
    <a:srgbClr val="C9C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BEFF4C-6685-4E92-BA97-9D6CC6FDE084}" v="1353" dt="2024-11-05T02:19:58.5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0" y="6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jpg>
</file>

<file path=ppt/media/image13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DF326-FF44-C735-EAEF-AD6B8A694E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72D17-FCBF-6491-33D0-7659FB00A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2F47B-E2CC-FEFA-3591-8FA484AB5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9CE22-022F-1A4E-CD92-874C5844A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4D0C6-3726-97CA-21E7-723101ABC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090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FEEC6-489E-8079-32E5-FF86C0483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8E2CF-4C2A-AF10-8376-DA427C44D4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2D4AB-13B8-0641-05FF-481173EF8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5BA81-1836-399F-AC66-6726FACE4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84834-A869-E567-30D4-FC463BCBA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609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23F983-1419-3663-9817-F0A3C49F6B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472C0D-D0E8-45DB-85A0-620164A57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ECC9B-08CD-5F17-1696-D6D4C1BE0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A11E9-3539-508A-D956-870619437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E7534-D3C5-3E11-846F-92CF702F2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3309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A727C-5EDB-F8F2-46E8-135EF06A9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0295A-0516-3EF7-7034-3AE63CF90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3583D-2450-7B74-81F3-EDA1E6ABD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7C80A-C095-9A13-1397-E0BD2DF32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92EC0-0F0F-1C8C-4594-65D17EB7A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876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EE90C-410C-91C4-C15A-F9CB0BF2E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0F1C0-654D-DBCD-9E80-8872B801C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6B90A-6C8C-4D15-A6AE-9E9F04724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68641-BB89-59BE-81E9-C7252E0C1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30373-E02D-07E5-013B-4F025B567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500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6AD11-511B-29CC-C531-463A2104D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16DF0-F8C6-2F86-A35C-231C771462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978AAC-FF85-2351-D1E0-E24004CE5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5F1AA2-A614-90F3-7C8C-803CE88D3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478C4-FC46-A967-6B54-EBDAFE95E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EC29C-EFBB-AC06-2962-7CFB7E62B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8099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D53AC-C7DC-9470-AD50-FCDB0B6BB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DF5A0-064E-7200-1AE5-64F3F93DF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578247-0B03-69F3-1902-22A3ABD6C9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22D1FC-5950-5BB0-32FE-BF2713411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35F18F-9FD6-69BC-4221-445646FAD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07C7F-AE6D-AB01-B189-7E76539CE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11BCD8-856D-3B54-421D-F0CCF834E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EA2BE0-51A6-FDA5-78BB-947899A94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99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AE1C7-094B-12CE-209A-5743FA7F7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EE6F28-FA84-CAA3-5456-19EFF6768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357962-F686-508C-4E21-6E4BE36E6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F258AA-3584-1B3F-6CAE-A0C3271DD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758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F674A2-2761-C1E8-0AE8-29AF7951F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64231F-CA55-3B7F-C227-C3DE74CDB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E34CE-9518-04A2-F993-05AAC22C0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5215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BD0A0-DC2E-5A26-D6AC-11576A8ED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82433-3BEE-AF9C-E12B-B195615D4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FCC1A7-A96B-A386-23A9-CAA23D95AA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DE9C6-B844-8A8A-2A21-399A7707D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08D069-B39F-F674-4B74-EA41FA758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9A9AF-0FA8-06B1-0181-E17CEC28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9657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DD539-ED89-C631-F1F4-62B48F28E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68DEA-FDDF-B0F8-F3C0-EBBB4CDB28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6398B-EBDC-2CF2-2CE2-A6478DEE1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DDD87-7AAC-8F78-029B-37EDCBB1A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869DD3-D9A2-1C5A-F8CE-9722CF006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4CEAE-BFFB-20A2-83E1-E7514FEC3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931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2743E6-4C97-4124-5116-7CC04747A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0DF3F-AC8A-9335-C74D-5CB5D6EEE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FF28C0-223A-3C3C-E044-3B9471C7A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7DFEE-F105-4456-9A4B-1FF2104AC803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1D756-B37A-6416-FDF7-F7240264A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F47AD-CF9D-FA87-40F0-CF792DCCEF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760FC-09CA-46E0-8161-F7363970FF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593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3.wdp"/><Relationship Id="rId3" Type="http://schemas.openxmlformats.org/officeDocument/2006/relationships/image" Target="../media/image2.jpg"/><Relationship Id="rId7" Type="http://schemas.openxmlformats.org/officeDocument/2006/relationships/image" Target="../media/image3.jpg"/><Relationship Id="rId12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11" Type="http://schemas.microsoft.com/office/2007/relationships/hdphoto" Target="../media/hdphoto2.wdp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1.jpg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79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A6503712-B84D-FF61-A164-E30789DFBB4F}"/>
              </a:ext>
            </a:extLst>
          </p:cNvPr>
          <p:cNvGrpSpPr/>
          <p:nvPr/>
        </p:nvGrpSpPr>
        <p:grpSpPr>
          <a:xfrm>
            <a:off x="2226465" y="0"/>
            <a:ext cx="17080893" cy="11497546"/>
            <a:chOff x="3527570" y="-24330"/>
            <a:chExt cx="14232625" cy="10332685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1AEF7EFB-DD50-AA74-6923-378B6ECA7C30}"/>
                </a:ext>
              </a:extLst>
            </p:cNvPr>
            <p:cNvSpPr/>
            <p:nvPr/>
          </p:nvSpPr>
          <p:spPr>
            <a:xfrm>
              <a:off x="3527570" y="-24330"/>
              <a:ext cx="2812026" cy="1956620"/>
            </a:xfrm>
            <a:prstGeom prst="roundRect">
              <a:avLst>
                <a:gd name="adj" fmla="val 14154"/>
              </a:avLst>
            </a:prstGeom>
            <a:blipFill>
              <a:blip r:embed="rId2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778AA1B-7FFF-17E1-9884-BC05F627FA9D}"/>
                </a:ext>
              </a:extLst>
            </p:cNvPr>
            <p:cNvSpPr/>
            <p:nvPr/>
          </p:nvSpPr>
          <p:spPr>
            <a:xfrm>
              <a:off x="5762584" y="1626437"/>
              <a:ext cx="2812026" cy="1956620"/>
            </a:xfrm>
            <a:prstGeom prst="roundRect">
              <a:avLst>
                <a:gd name="adj" fmla="val 14154"/>
              </a:avLst>
            </a:prstGeom>
            <a:blipFill>
              <a:blip r:embed="rId3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03109D3-F5B6-067E-A9B4-E63FC5D42773}"/>
                </a:ext>
              </a:extLst>
            </p:cNvPr>
            <p:cNvSpPr/>
            <p:nvPr/>
          </p:nvSpPr>
          <p:spPr>
            <a:xfrm>
              <a:off x="7997598" y="3237854"/>
              <a:ext cx="2812026" cy="1956620"/>
            </a:xfrm>
            <a:prstGeom prst="roundRect">
              <a:avLst>
                <a:gd name="adj" fmla="val 14154"/>
              </a:avLst>
            </a:prstGeom>
            <a:blipFill>
              <a:blip r:embed="rId4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5623395A-5D9A-7044-E4FA-A98487ACC237}"/>
                </a:ext>
              </a:extLst>
            </p:cNvPr>
            <p:cNvSpPr/>
            <p:nvPr/>
          </p:nvSpPr>
          <p:spPr>
            <a:xfrm>
              <a:off x="10232612" y="4816484"/>
              <a:ext cx="2812026" cy="1956620"/>
            </a:xfrm>
            <a:prstGeom prst="roundRect">
              <a:avLst>
                <a:gd name="adj" fmla="val 14154"/>
              </a:avLst>
            </a:prstGeom>
            <a:blipFill>
              <a:blip r:embed="rId5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C20442B-1BA3-F428-BF2B-539913E35901}"/>
                </a:ext>
              </a:extLst>
            </p:cNvPr>
            <p:cNvSpPr/>
            <p:nvPr/>
          </p:nvSpPr>
          <p:spPr>
            <a:xfrm>
              <a:off x="12467626" y="6395114"/>
              <a:ext cx="2812026" cy="1956620"/>
            </a:xfrm>
            <a:prstGeom prst="roundRect">
              <a:avLst>
                <a:gd name="adj" fmla="val 14154"/>
              </a:avLst>
            </a:prstGeom>
            <a:blipFill>
              <a:blip r:embed="rId6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2C12F58C-FCA3-75AE-9E95-90DF9F38A3C3}"/>
                </a:ext>
              </a:extLst>
            </p:cNvPr>
            <p:cNvSpPr/>
            <p:nvPr/>
          </p:nvSpPr>
          <p:spPr>
            <a:xfrm>
              <a:off x="14948169" y="8351735"/>
              <a:ext cx="2812026" cy="1956620"/>
            </a:xfrm>
            <a:prstGeom prst="roundRect">
              <a:avLst>
                <a:gd name="adj" fmla="val 14154"/>
              </a:avLst>
            </a:prstGeom>
            <a:blipFill>
              <a:blip r:embed="rId4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06E7FD1-7D20-863E-13E2-FADC6BBF4A74}"/>
              </a:ext>
            </a:extLst>
          </p:cNvPr>
          <p:cNvGrpSpPr/>
          <p:nvPr/>
        </p:nvGrpSpPr>
        <p:grpSpPr>
          <a:xfrm>
            <a:off x="-1056995" y="-6031372"/>
            <a:ext cx="15306277" cy="10997315"/>
            <a:chOff x="-1512573" y="-6057319"/>
            <a:chExt cx="14820522" cy="10166631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F88242A-B8FB-13EB-62D0-AB3F20AA7042}"/>
                </a:ext>
              </a:extLst>
            </p:cNvPr>
            <p:cNvSpPr/>
            <p:nvPr/>
          </p:nvSpPr>
          <p:spPr>
            <a:xfrm>
              <a:off x="858433" y="-4566906"/>
              <a:ext cx="2812026" cy="2001281"/>
            </a:xfrm>
            <a:prstGeom prst="roundRect">
              <a:avLst>
                <a:gd name="adj" fmla="val 14154"/>
              </a:avLst>
            </a:prstGeom>
            <a:blipFill>
              <a:blip r:embed="rId2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D3910BCD-F25E-B1D4-4177-C0CA5CFF7315}"/>
                </a:ext>
              </a:extLst>
            </p:cNvPr>
            <p:cNvSpPr/>
            <p:nvPr/>
          </p:nvSpPr>
          <p:spPr>
            <a:xfrm>
              <a:off x="10495923" y="2152692"/>
              <a:ext cx="2812026" cy="1956620"/>
            </a:xfrm>
            <a:prstGeom prst="roundRect">
              <a:avLst>
                <a:gd name="adj" fmla="val 14154"/>
              </a:avLst>
            </a:prstGeom>
            <a:blipFill>
              <a:blip r:embed="rId7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0502667-2779-83C2-331E-A36CB3174CF3}"/>
                </a:ext>
              </a:extLst>
            </p:cNvPr>
            <p:cNvSpPr/>
            <p:nvPr/>
          </p:nvSpPr>
          <p:spPr>
            <a:xfrm>
              <a:off x="8053632" y="304337"/>
              <a:ext cx="2812026" cy="2001281"/>
            </a:xfrm>
            <a:prstGeom prst="roundRect">
              <a:avLst>
                <a:gd name="adj" fmla="val 14154"/>
              </a:avLst>
            </a:prstGeom>
            <a:blipFill>
              <a:blip r:embed="rId5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27579C33-7DA2-218E-C834-830ABCBB650F}"/>
                </a:ext>
              </a:extLst>
            </p:cNvPr>
            <p:cNvSpPr/>
            <p:nvPr/>
          </p:nvSpPr>
          <p:spPr>
            <a:xfrm>
              <a:off x="5600443" y="-1384110"/>
              <a:ext cx="2812026" cy="2001281"/>
            </a:xfrm>
            <a:prstGeom prst="roundRect">
              <a:avLst>
                <a:gd name="adj" fmla="val 14154"/>
              </a:avLst>
            </a:prstGeom>
            <a:blipFill>
              <a:blip r:embed="rId4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39B0014-6A44-C863-C2FB-316DAA1D674B}"/>
                </a:ext>
              </a:extLst>
            </p:cNvPr>
            <p:cNvSpPr/>
            <p:nvPr/>
          </p:nvSpPr>
          <p:spPr>
            <a:xfrm>
              <a:off x="3229438" y="-2916139"/>
              <a:ext cx="2812026" cy="2001281"/>
            </a:xfrm>
            <a:prstGeom prst="roundRect">
              <a:avLst>
                <a:gd name="adj" fmla="val 14154"/>
              </a:avLst>
            </a:prstGeom>
            <a:blipFill>
              <a:blip r:embed="rId6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A361360-0881-94D0-8D1D-B2B9D9D02498}"/>
                </a:ext>
              </a:extLst>
            </p:cNvPr>
            <p:cNvSpPr/>
            <p:nvPr/>
          </p:nvSpPr>
          <p:spPr>
            <a:xfrm>
              <a:off x="-1512573" y="-6057319"/>
              <a:ext cx="2812026" cy="2001281"/>
            </a:xfrm>
            <a:prstGeom prst="roundRect">
              <a:avLst>
                <a:gd name="adj" fmla="val 14154"/>
              </a:avLst>
            </a:prstGeom>
            <a:blipFill>
              <a:blip r:embed="rId5"/>
              <a:stretch>
                <a:fillRect/>
              </a:stretch>
            </a:blipFill>
            <a:effectLst>
              <a:outerShdw blurRad="292100" dist="38100" dir="2700000" sx="105000" sy="105000" algn="tl" rotWithShape="0">
                <a:prstClr val="black">
                  <a:alpha val="40000"/>
                </a:prstClr>
              </a:outerShdw>
              <a:reflection blurRad="76200" stA="52000" endA="300" endPos="90000" dir="5400000" sy="-100000" algn="bl" rotWithShape="0"/>
            </a:effectLst>
            <a:scene3d>
              <a:camera prst="perspectiveRelaxedModerately" fov="1800000">
                <a:rot lat="20029577" lon="2744640" rev="18038610"/>
              </a:camera>
              <a:lightRig rig="threePt" dir="t"/>
            </a:scene3d>
            <a:sp3d extrusionH="241300">
              <a:extrusionClr>
                <a:schemeClr val="tx1"/>
              </a:extrusionClr>
              <a:contourClr>
                <a:schemeClr val="accent1">
                  <a:lumMod val="60000"/>
                  <a:lumOff val="40000"/>
                </a:schemeClr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066C543-55C7-631F-F984-573CD9D6C216}"/>
              </a:ext>
            </a:extLst>
          </p:cNvPr>
          <p:cNvSpPr txBox="1"/>
          <p:nvPr/>
        </p:nvSpPr>
        <p:spPr>
          <a:xfrm>
            <a:off x="313268" y="4650606"/>
            <a:ext cx="6898511" cy="1200329"/>
          </a:xfrm>
          <a:prstGeom prst="rect">
            <a:avLst/>
          </a:prstGeom>
          <a:noFill/>
          <a:effectLst>
            <a:outerShdw blurRad="25400" dist="38100" dir="2700000" algn="tl" rotWithShape="0">
              <a:schemeClr val="bg1">
                <a:alpha val="93000"/>
              </a:scheme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CURRENT WEATHER CONDITIONS </a:t>
            </a:r>
          </a:p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API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08422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6 L 0.63697 0.78172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849" y="3907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-0.68281 -0.85787 " pathEditMode="relative" rAng="0" ptsTypes="AA">
                                      <p:cBhvr>
                                        <p:cTn id="8" dur="1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141" y="-4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9BBB20-205B-A2B1-1CC8-2FB5D5F9A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143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FB3796-6CEF-DFE8-EC44-8806B26CB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04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F96ADC-44C6-1A91-D31A-8F8BA23C6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5609"/>
            <a:ext cx="12191999" cy="4733924"/>
          </a:xfrm>
          <a:prstGeom prst="rect">
            <a:avLst/>
          </a:prstGeom>
          <a:solidFill>
            <a:srgbClr val="757575"/>
          </a:solidFill>
        </p:spPr>
      </p:pic>
    </p:spTree>
    <p:extLst>
      <p:ext uri="{BB962C8B-B14F-4D97-AF65-F5344CB8AC3E}">
        <p14:creationId xmlns:p14="http://schemas.microsoft.com/office/powerpoint/2010/main" val="2779337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1BAECD2-82E4-977C-366D-9114A77B9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786128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5E9E5F-751F-A837-9AB8-C584DBF85B69}"/>
              </a:ext>
            </a:extLst>
          </p:cNvPr>
          <p:cNvSpPr/>
          <p:nvPr/>
        </p:nvSpPr>
        <p:spPr>
          <a:xfrm>
            <a:off x="2862775" y="-22860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766432-A3C0-9D2F-EE1A-BF92F9ADF6E1}"/>
              </a:ext>
            </a:extLst>
          </p:cNvPr>
          <p:cNvGrpSpPr/>
          <p:nvPr/>
        </p:nvGrpSpPr>
        <p:grpSpPr>
          <a:xfrm>
            <a:off x="909126" y="-1082040"/>
            <a:ext cx="8420099" cy="8564880"/>
            <a:chOff x="-2324099" y="-853440"/>
            <a:chExt cx="8420099" cy="8564880"/>
          </a:xfrm>
        </p:grpSpPr>
        <p:sp>
          <p:nvSpPr>
            <p:cNvPr id="3" name="Flowchart: Connector 2">
              <a:extLst>
                <a:ext uri="{FF2B5EF4-FFF2-40B4-BE49-F238E27FC236}">
                  <a16:creationId xmlns:a16="http://schemas.microsoft.com/office/drawing/2014/main" id="{50373424-D7B1-8FC7-3658-594E7BFCE0B1}"/>
                </a:ext>
              </a:extLst>
            </p:cNvPr>
            <p:cNvSpPr/>
            <p:nvPr/>
          </p:nvSpPr>
          <p:spPr>
            <a:xfrm>
              <a:off x="213360" y="1718310"/>
              <a:ext cx="3535680" cy="3421380"/>
            </a:xfrm>
            <a:prstGeom prst="flowChartConnector">
              <a:avLst/>
            </a:prstGeom>
            <a:gradFill flip="none" rotWithShape="1">
              <a:gsLst>
                <a:gs pos="34000">
                  <a:srgbClr val="757575"/>
                </a:gs>
                <a:gs pos="70000">
                  <a:srgbClr val="4D4D4D"/>
                </a:gs>
              </a:gsLst>
              <a:path path="circle">
                <a:fillToRect l="100000" b="100000"/>
              </a:path>
              <a:tileRect t="-100000" r="-10000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Flowchart: Connector 3">
              <a:extLst>
                <a:ext uri="{FF2B5EF4-FFF2-40B4-BE49-F238E27FC236}">
                  <a16:creationId xmlns:a16="http://schemas.microsoft.com/office/drawing/2014/main" id="{FE7D70D4-5616-1EA0-0E74-2DFFEE26DA5A}"/>
                </a:ext>
              </a:extLst>
            </p:cNvPr>
            <p:cNvSpPr/>
            <p:nvPr/>
          </p:nvSpPr>
          <p:spPr>
            <a:xfrm>
              <a:off x="-2324099" y="-853440"/>
              <a:ext cx="8321040" cy="8564880"/>
            </a:xfrm>
            <a:prstGeom prst="flowChartConnector">
              <a:avLst/>
            </a:prstGeom>
            <a:noFill/>
            <a:ln>
              <a:gradFill>
                <a:gsLst>
                  <a:gs pos="3000">
                    <a:srgbClr val="C9C9C9"/>
                  </a:gs>
                  <a:gs pos="55000">
                    <a:srgbClr val="4D4D4D"/>
                  </a:gs>
                  <a:gs pos="83000">
                    <a:srgbClr val="757575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Flowchart: Connector 9">
              <a:extLst>
                <a:ext uri="{FF2B5EF4-FFF2-40B4-BE49-F238E27FC236}">
                  <a16:creationId xmlns:a16="http://schemas.microsoft.com/office/drawing/2014/main" id="{00F423ED-6647-AC3E-F396-C9CFCE8F18A3}"/>
                </a:ext>
              </a:extLst>
            </p:cNvPr>
            <p:cNvSpPr/>
            <p:nvPr/>
          </p:nvSpPr>
          <p:spPr>
            <a:xfrm>
              <a:off x="5311139" y="5398769"/>
              <a:ext cx="381000" cy="381000"/>
            </a:xfrm>
            <a:prstGeom prst="flowChartConnector">
              <a:avLst/>
            </a:prstGeom>
            <a:solidFill>
              <a:schemeClr val="bg1">
                <a:lumMod val="75000"/>
              </a:schemeClr>
            </a:solidFill>
            <a:effectLst>
              <a:innerShdw blurRad="139700" dist="50800" dir="13500000">
                <a:prstClr val="black">
                  <a:alpha val="9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Flowchart: Connector 10">
              <a:extLst>
                <a:ext uri="{FF2B5EF4-FFF2-40B4-BE49-F238E27FC236}">
                  <a16:creationId xmlns:a16="http://schemas.microsoft.com/office/drawing/2014/main" id="{F9EDF72B-6CD4-2D8D-C924-141B9F93B0E3}"/>
                </a:ext>
              </a:extLst>
            </p:cNvPr>
            <p:cNvSpPr/>
            <p:nvPr/>
          </p:nvSpPr>
          <p:spPr>
            <a:xfrm>
              <a:off x="4518660" y="6343649"/>
              <a:ext cx="381000" cy="381000"/>
            </a:xfrm>
            <a:prstGeom prst="flowChartConnector">
              <a:avLst/>
            </a:prstGeom>
            <a:solidFill>
              <a:schemeClr val="bg1">
                <a:lumMod val="75000"/>
              </a:schemeClr>
            </a:solidFill>
            <a:effectLst>
              <a:innerShdw blurRad="139700" dist="50800" dir="13500000">
                <a:prstClr val="black">
                  <a:alpha val="9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Flowchart: Connector 11">
              <a:extLst>
                <a:ext uri="{FF2B5EF4-FFF2-40B4-BE49-F238E27FC236}">
                  <a16:creationId xmlns:a16="http://schemas.microsoft.com/office/drawing/2014/main" id="{4121769D-42AB-99B6-00C1-EF62268BC1AC}"/>
                </a:ext>
              </a:extLst>
            </p:cNvPr>
            <p:cNvSpPr/>
            <p:nvPr/>
          </p:nvSpPr>
          <p:spPr>
            <a:xfrm>
              <a:off x="5334000" y="1158242"/>
              <a:ext cx="381000" cy="381000"/>
            </a:xfrm>
            <a:prstGeom prst="flowChartConnector">
              <a:avLst/>
            </a:prstGeom>
            <a:solidFill>
              <a:schemeClr val="bg1">
                <a:lumMod val="75000"/>
              </a:schemeClr>
            </a:solidFill>
            <a:effectLst>
              <a:innerShdw blurRad="139700" dist="50800" dir="13500000">
                <a:prstClr val="black">
                  <a:alpha val="9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Flowchart: Connector 12">
              <a:extLst>
                <a:ext uri="{FF2B5EF4-FFF2-40B4-BE49-F238E27FC236}">
                  <a16:creationId xmlns:a16="http://schemas.microsoft.com/office/drawing/2014/main" id="{DB8EBFB3-D99A-3B29-65E4-B8700F9368A2}"/>
                </a:ext>
              </a:extLst>
            </p:cNvPr>
            <p:cNvSpPr/>
            <p:nvPr/>
          </p:nvSpPr>
          <p:spPr>
            <a:xfrm>
              <a:off x="4518660" y="133351"/>
              <a:ext cx="381000" cy="381000"/>
            </a:xfrm>
            <a:prstGeom prst="flowChartConnector">
              <a:avLst/>
            </a:prstGeom>
            <a:solidFill>
              <a:schemeClr val="bg1">
                <a:lumMod val="75000"/>
              </a:schemeClr>
            </a:solidFill>
            <a:effectLst>
              <a:innerShdw blurRad="139700" dist="50800" dir="13500000">
                <a:prstClr val="black">
                  <a:alpha val="9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Flowchart: Connector 13">
              <a:extLst>
                <a:ext uri="{FF2B5EF4-FFF2-40B4-BE49-F238E27FC236}">
                  <a16:creationId xmlns:a16="http://schemas.microsoft.com/office/drawing/2014/main" id="{B5E8E559-6A9D-A641-23E6-8C004F2526FB}"/>
                </a:ext>
              </a:extLst>
            </p:cNvPr>
            <p:cNvSpPr/>
            <p:nvPr/>
          </p:nvSpPr>
          <p:spPr>
            <a:xfrm>
              <a:off x="5715000" y="3958590"/>
              <a:ext cx="381000" cy="381000"/>
            </a:xfrm>
            <a:prstGeom prst="flowChartConnector">
              <a:avLst/>
            </a:prstGeom>
            <a:solidFill>
              <a:schemeClr val="bg1">
                <a:lumMod val="75000"/>
              </a:schemeClr>
            </a:solidFill>
            <a:effectLst>
              <a:innerShdw blurRad="139700" dist="50800" dir="13500000">
                <a:prstClr val="black">
                  <a:alpha val="9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6BDE9A42-9B8A-E8EC-6819-2FCA3C0DE1D6}"/>
                </a:ext>
              </a:extLst>
            </p:cNvPr>
            <p:cNvSpPr/>
            <p:nvPr/>
          </p:nvSpPr>
          <p:spPr>
            <a:xfrm>
              <a:off x="5715000" y="2417447"/>
              <a:ext cx="381000" cy="381000"/>
            </a:xfrm>
            <a:prstGeom prst="flowChartConnector">
              <a:avLst/>
            </a:prstGeom>
            <a:solidFill>
              <a:schemeClr val="bg1">
                <a:lumMod val="75000"/>
              </a:schemeClr>
            </a:solidFill>
            <a:effectLst>
              <a:innerShdw blurRad="139700" dist="50800" dir="13500000">
                <a:prstClr val="black">
                  <a:alpha val="9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Flowchart: Connector 4">
              <a:extLst>
                <a:ext uri="{FF2B5EF4-FFF2-40B4-BE49-F238E27FC236}">
                  <a16:creationId xmlns:a16="http://schemas.microsoft.com/office/drawing/2014/main" id="{A954A582-D649-18D2-9F75-F6C2E65BD697}"/>
                </a:ext>
              </a:extLst>
            </p:cNvPr>
            <p:cNvSpPr/>
            <p:nvPr/>
          </p:nvSpPr>
          <p:spPr>
            <a:xfrm>
              <a:off x="3558540" y="7094220"/>
              <a:ext cx="381000" cy="381000"/>
            </a:xfrm>
            <a:prstGeom prst="flowChartConnector">
              <a:avLst/>
            </a:prstGeom>
            <a:solidFill>
              <a:schemeClr val="bg1">
                <a:lumMod val="75000"/>
              </a:schemeClr>
            </a:solidFill>
            <a:effectLst>
              <a:innerShdw blurRad="139700" dist="50800" dir="13500000">
                <a:prstClr val="black">
                  <a:alpha val="9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356658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F98B8-B4AE-B6FF-45A7-F8F7B4706A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INTRODUTION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USED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PRINCIPLE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VIDEO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DISPLAY CURRENT WEATHER CONDITIONS USING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API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B6A62C-8B98-CE56-66AA-5101B0D1AA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VIDEO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CDE1C2-64F3-A9E3-A1D2-63C599D19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47" b="89939" l="10000" r="90000">
                        <a14:foregroundMark x1="38000" y1="4992" x2="26222" y2="5760"/>
                        <a14:foregroundMark x1="26222" y1="5760" x2="28778" y2="12903"/>
                        <a14:foregroundMark x1="28778" y1="12903" x2="36111" y2="13441"/>
                        <a14:foregroundMark x1="53778" y1="5300" x2="53778" y2="5300"/>
                        <a14:foregroundMark x1="65778" y1="4762" x2="65778" y2="4762"/>
                        <a14:foregroundMark x1="75111" y1="25115" x2="75111" y2="25115"/>
                        <a14:foregroundMark x1="28222" y1="21659" x2="28222" y2="21659"/>
                        <a14:foregroundMark x1="28222" y1="21659" x2="68667" y2="20046"/>
                        <a14:foregroundMark x1="56444" y1="10061" x2="56444" y2="10061"/>
                        <a14:foregroundMark x1="56444" y1="10061" x2="56444" y2="10061"/>
                        <a14:foregroundMark x1="53111" y1="5453" x2="49000" y2="5914"/>
                        <a14:foregroundMark x1="72778" y1="4147" x2="68444" y2="41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151" y="1886975"/>
            <a:ext cx="1618449" cy="23413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938010-F9D9-68E7-1A8A-750F08F4CE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5400" y1="67220" x2="15400" y2="67220"/>
                        <a14:foregroundMark x1="40800" y1="73444" x2="40800" y2="73444"/>
                        <a14:foregroundMark x1="51800" y1="37759" x2="51800" y2="37759"/>
                        <a14:foregroundMark x1="59000" y1="75519" x2="59000" y2="75519"/>
                        <a14:foregroundMark x1="66400" y1="75934" x2="66400" y2="75934"/>
                        <a14:foregroundMark x1="83000" y1="72614" x2="83000" y2="726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5047" y="1133762"/>
            <a:ext cx="4761905" cy="45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58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31F1F3E-5ABE-7BBF-00F0-6B9D2F0A7B32}"/>
              </a:ext>
            </a:extLst>
          </p:cNvPr>
          <p:cNvSpPr/>
          <p:nvPr/>
        </p:nvSpPr>
        <p:spPr>
          <a:xfrm>
            <a:off x="74476" y="86343"/>
            <a:ext cx="3312000" cy="589935"/>
          </a:xfrm>
          <a:prstGeom prst="roundRect">
            <a:avLst>
              <a:gd name="adj" fmla="val 50000"/>
            </a:avLst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DB44661-AF05-5D71-EF55-FAC0A632D554}"/>
              </a:ext>
            </a:extLst>
          </p:cNvPr>
          <p:cNvGrpSpPr/>
          <p:nvPr/>
        </p:nvGrpSpPr>
        <p:grpSpPr>
          <a:xfrm>
            <a:off x="3363919" y="1312494"/>
            <a:ext cx="3696929" cy="2030361"/>
            <a:chOff x="3259393" y="1637071"/>
            <a:chExt cx="3696929" cy="2030361"/>
          </a:xfrm>
        </p:grpSpPr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9ACCAD16-13E0-E41D-E65A-10854975BB94}"/>
                </a:ext>
              </a:extLst>
            </p:cNvPr>
            <p:cNvSpPr/>
            <p:nvPr/>
          </p:nvSpPr>
          <p:spPr>
            <a:xfrm flipV="1">
              <a:off x="3259393" y="2335161"/>
              <a:ext cx="3696929" cy="1332271"/>
            </a:xfrm>
            <a:prstGeom prst="rtTriangle">
              <a:avLst/>
            </a:prstGeom>
            <a:gradFill>
              <a:gsLst>
                <a:gs pos="0">
                  <a:schemeClr val="accent3">
                    <a:lumMod val="0"/>
                    <a:lumOff val="100000"/>
                    <a:alpha val="81000"/>
                  </a:schemeClr>
                </a:gs>
                <a:gs pos="0">
                  <a:srgbClr val="C0C0C0"/>
                </a:gs>
                <a:gs pos="58000">
                  <a:srgbClr val="757575"/>
                </a:gs>
                <a:gs pos="94000">
                  <a:schemeClr val="tx1"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" name="Rectangle: Top Corners Rounded 3">
              <a:extLst>
                <a:ext uri="{FF2B5EF4-FFF2-40B4-BE49-F238E27FC236}">
                  <a16:creationId xmlns:a16="http://schemas.microsoft.com/office/drawing/2014/main" id="{D018DA2A-7D4F-9E0C-2A98-CFF23269622D}"/>
                </a:ext>
              </a:extLst>
            </p:cNvPr>
            <p:cNvSpPr/>
            <p:nvPr/>
          </p:nvSpPr>
          <p:spPr>
            <a:xfrm rot="16200000">
              <a:off x="4404851" y="491613"/>
              <a:ext cx="796413" cy="3087329"/>
            </a:xfrm>
            <a:prstGeom prst="round2SameRect">
              <a:avLst>
                <a:gd name="adj1" fmla="val 48766"/>
                <a:gd name="adj2" fmla="val 0"/>
              </a:avLst>
            </a:prstGeom>
            <a:gradFill flip="none" rotWithShape="1">
              <a:gsLst>
                <a:gs pos="18000">
                  <a:schemeClr val="accent3">
                    <a:lumMod val="0"/>
                    <a:lumOff val="100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rgbClr val="C9C9C9">
                    <a:alpha val="0"/>
                  </a:srgb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B6C8080-68B9-8A34-1085-BBAC7BD48F9F}"/>
              </a:ext>
            </a:extLst>
          </p:cNvPr>
          <p:cNvGrpSpPr/>
          <p:nvPr/>
        </p:nvGrpSpPr>
        <p:grpSpPr>
          <a:xfrm rot="10800000" flipV="1">
            <a:off x="5357119" y="414353"/>
            <a:ext cx="3696929" cy="2030361"/>
            <a:chOff x="3259393" y="1637071"/>
            <a:chExt cx="3696929" cy="2030361"/>
          </a:xfrm>
        </p:grpSpPr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3104D5A8-FD9F-B405-1158-88E5418E138D}"/>
                </a:ext>
              </a:extLst>
            </p:cNvPr>
            <p:cNvSpPr/>
            <p:nvPr/>
          </p:nvSpPr>
          <p:spPr>
            <a:xfrm flipV="1">
              <a:off x="3259393" y="2335161"/>
              <a:ext cx="3696929" cy="1332271"/>
            </a:xfrm>
            <a:prstGeom prst="rtTriangle">
              <a:avLst/>
            </a:prstGeom>
            <a:gradFill>
              <a:gsLst>
                <a:gs pos="0">
                  <a:schemeClr val="accent3">
                    <a:lumMod val="0"/>
                    <a:lumOff val="100000"/>
                    <a:alpha val="81000"/>
                  </a:schemeClr>
                </a:gs>
                <a:gs pos="0">
                  <a:srgbClr val="C0C0C0"/>
                </a:gs>
                <a:gs pos="58000">
                  <a:srgbClr val="757575"/>
                </a:gs>
                <a:gs pos="94000">
                  <a:schemeClr val="tx1"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: Top Corners Rounded 9">
              <a:extLst>
                <a:ext uri="{FF2B5EF4-FFF2-40B4-BE49-F238E27FC236}">
                  <a16:creationId xmlns:a16="http://schemas.microsoft.com/office/drawing/2014/main" id="{7DF0C580-4A81-EB7A-5620-B155F4D9F4C4}"/>
                </a:ext>
              </a:extLst>
            </p:cNvPr>
            <p:cNvSpPr/>
            <p:nvPr/>
          </p:nvSpPr>
          <p:spPr>
            <a:xfrm rot="16200000">
              <a:off x="4404851" y="491613"/>
              <a:ext cx="796413" cy="3087329"/>
            </a:xfrm>
            <a:prstGeom prst="round2SameRect">
              <a:avLst>
                <a:gd name="adj1" fmla="val 48766"/>
                <a:gd name="adj2" fmla="val 0"/>
              </a:avLst>
            </a:prstGeom>
            <a:gradFill flip="none" rotWithShape="1">
              <a:gsLst>
                <a:gs pos="18000">
                  <a:schemeClr val="accent3">
                    <a:lumMod val="0"/>
                    <a:lumOff val="100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rgbClr val="C9C9C9">
                    <a:alpha val="0"/>
                  </a:srgb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31B7FE2-3069-A2CE-F3D2-570BF24725F4}"/>
              </a:ext>
            </a:extLst>
          </p:cNvPr>
          <p:cNvGrpSpPr/>
          <p:nvPr/>
        </p:nvGrpSpPr>
        <p:grpSpPr>
          <a:xfrm rot="10800000" flipV="1">
            <a:off x="5278446" y="2385976"/>
            <a:ext cx="3696929" cy="2030361"/>
            <a:chOff x="3259393" y="1637071"/>
            <a:chExt cx="3696929" cy="2030361"/>
          </a:xfrm>
        </p:grpSpPr>
        <p:sp>
          <p:nvSpPr>
            <p:cNvPr id="12" name="Right Triangle 11">
              <a:extLst>
                <a:ext uri="{FF2B5EF4-FFF2-40B4-BE49-F238E27FC236}">
                  <a16:creationId xmlns:a16="http://schemas.microsoft.com/office/drawing/2014/main" id="{7E3BC60B-827B-9F6B-E5E3-7B30AF4FA602}"/>
                </a:ext>
              </a:extLst>
            </p:cNvPr>
            <p:cNvSpPr/>
            <p:nvPr/>
          </p:nvSpPr>
          <p:spPr>
            <a:xfrm flipV="1">
              <a:off x="3259393" y="2335161"/>
              <a:ext cx="3696929" cy="1332271"/>
            </a:xfrm>
            <a:prstGeom prst="rtTriangle">
              <a:avLst/>
            </a:prstGeom>
            <a:gradFill>
              <a:gsLst>
                <a:gs pos="0">
                  <a:schemeClr val="accent3">
                    <a:lumMod val="0"/>
                    <a:lumOff val="100000"/>
                    <a:alpha val="81000"/>
                  </a:schemeClr>
                </a:gs>
                <a:gs pos="0">
                  <a:srgbClr val="C0C0C0"/>
                </a:gs>
                <a:gs pos="58000">
                  <a:srgbClr val="757575"/>
                </a:gs>
                <a:gs pos="94000">
                  <a:schemeClr val="tx1"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: Top Corners Rounded 12">
              <a:extLst>
                <a:ext uri="{FF2B5EF4-FFF2-40B4-BE49-F238E27FC236}">
                  <a16:creationId xmlns:a16="http://schemas.microsoft.com/office/drawing/2014/main" id="{FE6382F3-02FD-52D3-0171-0AC4CE2329C1}"/>
                </a:ext>
              </a:extLst>
            </p:cNvPr>
            <p:cNvSpPr/>
            <p:nvPr/>
          </p:nvSpPr>
          <p:spPr>
            <a:xfrm rot="16200000">
              <a:off x="4404851" y="491613"/>
              <a:ext cx="796413" cy="3087329"/>
            </a:xfrm>
            <a:prstGeom prst="round2SameRect">
              <a:avLst>
                <a:gd name="adj1" fmla="val 48766"/>
                <a:gd name="adj2" fmla="val 0"/>
              </a:avLst>
            </a:prstGeom>
            <a:gradFill flip="none" rotWithShape="1">
              <a:gsLst>
                <a:gs pos="18000">
                  <a:schemeClr val="accent3">
                    <a:lumMod val="0"/>
                    <a:lumOff val="100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rgbClr val="C9C9C9">
                    <a:alpha val="0"/>
                  </a:srgb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021A0D9-7846-3A06-2664-8E1C190CBDE3}"/>
              </a:ext>
            </a:extLst>
          </p:cNvPr>
          <p:cNvGrpSpPr/>
          <p:nvPr/>
        </p:nvGrpSpPr>
        <p:grpSpPr>
          <a:xfrm>
            <a:off x="3415972" y="3181947"/>
            <a:ext cx="3696929" cy="2030361"/>
            <a:chOff x="3259393" y="1637071"/>
            <a:chExt cx="3696929" cy="2030361"/>
          </a:xfrm>
        </p:grpSpPr>
        <p:sp>
          <p:nvSpPr>
            <p:cNvPr id="15" name="Right Triangle 14">
              <a:extLst>
                <a:ext uri="{FF2B5EF4-FFF2-40B4-BE49-F238E27FC236}">
                  <a16:creationId xmlns:a16="http://schemas.microsoft.com/office/drawing/2014/main" id="{A186A711-53BB-8B6F-5825-2758CF0ACFBC}"/>
                </a:ext>
              </a:extLst>
            </p:cNvPr>
            <p:cNvSpPr/>
            <p:nvPr/>
          </p:nvSpPr>
          <p:spPr>
            <a:xfrm flipV="1">
              <a:off x="3259393" y="2335161"/>
              <a:ext cx="3696929" cy="1332271"/>
            </a:xfrm>
            <a:prstGeom prst="rtTriangle">
              <a:avLst/>
            </a:prstGeom>
            <a:gradFill>
              <a:gsLst>
                <a:gs pos="0">
                  <a:schemeClr val="accent3">
                    <a:lumMod val="0"/>
                    <a:lumOff val="100000"/>
                    <a:alpha val="81000"/>
                  </a:schemeClr>
                </a:gs>
                <a:gs pos="0">
                  <a:srgbClr val="C0C0C0"/>
                </a:gs>
                <a:gs pos="58000">
                  <a:srgbClr val="757575"/>
                </a:gs>
                <a:gs pos="94000">
                  <a:schemeClr val="tx1"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: Top Corners Rounded 15">
              <a:extLst>
                <a:ext uri="{FF2B5EF4-FFF2-40B4-BE49-F238E27FC236}">
                  <a16:creationId xmlns:a16="http://schemas.microsoft.com/office/drawing/2014/main" id="{57B6B76C-DADC-DBDA-E5A8-E094796832EC}"/>
                </a:ext>
              </a:extLst>
            </p:cNvPr>
            <p:cNvSpPr/>
            <p:nvPr/>
          </p:nvSpPr>
          <p:spPr>
            <a:xfrm rot="16200000">
              <a:off x="4404851" y="491613"/>
              <a:ext cx="796413" cy="3087329"/>
            </a:xfrm>
            <a:prstGeom prst="round2SameRect">
              <a:avLst>
                <a:gd name="adj1" fmla="val 48766"/>
                <a:gd name="adj2" fmla="val 0"/>
              </a:avLst>
            </a:prstGeom>
            <a:gradFill flip="none" rotWithShape="1">
              <a:gsLst>
                <a:gs pos="18000">
                  <a:schemeClr val="accent3">
                    <a:lumMod val="0"/>
                    <a:lumOff val="100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rgbClr val="C9C9C9">
                    <a:alpha val="0"/>
                  </a:srgb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EBCEE92-950C-599F-0B22-CE60EAF5293F}"/>
              </a:ext>
            </a:extLst>
          </p:cNvPr>
          <p:cNvGrpSpPr/>
          <p:nvPr/>
        </p:nvGrpSpPr>
        <p:grpSpPr>
          <a:xfrm>
            <a:off x="3366811" y="4945909"/>
            <a:ext cx="3696929" cy="2030361"/>
            <a:chOff x="3259393" y="1637071"/>
            <a:chExt cx="3696929" cy="2030361"/>
          </a:xfrm>
        </p:grpSpPr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A8650110-E645-6E9C-B54B-FA4D7900E4A9}"/>
                </a:ext>
              </a:extLst>
            </p:cNvPr>
            <p:cNvSpPr/>
            <p:nvPr/>
          </p:nvSpPr>
          <p:spPr>
            <a:xfrm flipV="1">
              <a:off x="3259393" y="2335161"/>
              <a:ext cx="3696929" cy="1332271"/>
            </a:xfrm>
            <a:prstGeom prst="rtTriangle">
              <a:avLst/>
            </a:prstGeom>
            <a:gradFill>
              <a:gsLst>
                <a:gs pos="0">
                  <a:schemeClr val="accent3">
                    <a:lumMod val="0"/>
                    <a:lumOff val="100000"/>
                    <a:alpha val="81000"/>
                  </a:schemeClr>
                </a:gs>
                <a:gs pos="0">
                  <a:srgbClr val="C0C0C0"/>
                </a:gs>
                <a:gs pos="58000">
                  <a:srgbClr val="757575"/>
                </a:gs>
                <a:gs pos="94000">
                  <a:schemeClr val="tx1"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: Top Corners Rounded 18">
              <a:extLst>
                <a:ext uri="{FF2B5EF4-FFF2-40B4-BE49-F238E27FC236}">
                  <a16:creationId xmlns:a16="http://schemas.microsoft.com/office/drawing/2014/main" id="{ABA539B7-1499-31EB-49B8-893E3D8C2036}"/>
                </a:ext>
              </a:extLst>
            </p:cNvPr>
            <p:cNvSpPr/>
            <p:nvPr/>
          </p:nvSpPr>
          <p:spPr>
            <a:xfrm rot="16200000">
              <a:off x="4404851" y="491613"/>
              <a:ext cx="796413" cy="3087329"/>
            </a:xfrm>
            <a:prstGeom prst="round2SameRect">
              <a:avLst>
                <a:gd name="adj1" fmla="val 48766"/>
                <a:gd name="adj2" fmla="val 0"/>
              </a:avLst>
            </a:prstGeom>
            <a:gradFill flip="none" rotWithShape="1">
              <a:gsLst>
                <a:gs pos="18000">
                  <a:schemeClr val="accent3">
                    <a:lumMod val="0"/>
                    <a:lumOff val="100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rgbClr val="C9C9C9">
                    <a:alpha val="0"/>
                  </a:srgb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90AAE-DB4D-9E94-A8F9-D707F706E60E}"/>
              </a:ext>
            </a:extLst>
          </p:cNvPr>
          <p:cNvGrpSpPr/>
          <p:nvPr/>
        </p:nvGrpSpPr>
        <p:grpSpPr>
          <a:xfrm rot="10800000" flipV="1">
            <a:off x="5344508" y="4070784"/>
            <a:ext cx="3696929" cy="2030361"/>
            <a:chOff x="3259393" y="1637071"/>
            <a:chExt cx="3696929" cy="2030361"/>
          </a:xfrm>
        </p:grpSpPr>
        <p:sp>
          <p:nvSpPr>
            <p:cNvPr id="21" name="Right Triangle 20">
              <a:extLst>
                <a:ext uri="{FF2B5EF4-FFF2-40B4-BE49-F238E27FC236}">
                  <a16:creationId xmlns:a16="http://schemas.microsoft.com/office/drawing/2014/main" id="{A1256055-5C94-70AE-2E0D-F89E16F709EE}"/>
                </a:ext>
              </a:extLst>
            </p:cNvPr>
            <p:cNvSpPr/>
            <p:nvPr/>
          </p:nvSpPr>
          <p:spPr>
            <a:xfrm flipV="1">
              <a:off x="3259393" y="2335161"/>
              <a:ext cx="3696929" cy="1332271"/>
            </a:xfrm>
            <a:prstGeom prst="rtTriangle">
              <a:avLst/>
            </a:prstGeom>
            <a:gradFill>
              <a:gsLst>
                <a:gs pos="0">
                  <a:schemeClr val="accent3">
                    <a:lumMod val="0"/>
                    <a:lumOff val="100000"/>
                    <a:alpha val="81000"/>
                  </a:schemeClr>
                </a:gs>
                <a:gs pos="0">
                  <a:srgbClr val="C0C0C0"/>
                </a:gs>
                <a:gs pos="58000">
                  <a:srgbClr val="757575"/>
                </a:gs>
                <a:gs pos="94000">
                  <a:schemeClr val="tx1"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: Top Corners Rounded 21">
              <a:extLst>
                <a:ext uri="{FF2B5EF4-FFF2-40B4-BE49-F238E27FC236}">
                  <a16:creationId xmlns:a16="http://schemas.microsoft.com/office/drawing/2014/main" id="{66CE8D50-3E36-0EF8-05B5-C14B5FD8293F}"/>
                </a:ext>
              </a:extLst>
            </p:cNvPr>
            <p:cNvSpPr/>
            <p:nvPr/>
          </p:nvSpPr>
          <p:spPr>
            <a:xfrm rot="16200000">
              <a:off x="4404851" y="491613"/>
              <a:ext cx="796413" cy="3087329"/>
            </a:xfrm>
            <a:prstGeom prst="round2SameRect">
              <a:avLst>
                <a:gd name="adj1" fmla="val 48766"/>
                <a:gd name="adj2" fmla="val 0"/>
              </a:avLst>
            </a:prstGeom>
            <a:gradFill flip="none" rotWithShape="1">
              <a:gsLst>
                <a:gs pos="18000">
                  <a:schemeClr val="accent3">
                    <a:lumMod val="0"/>
                    <a:lumOff val="100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rgbClr val="C9C9C9">
                    <a:alpha val="0"/>
                  </a:srgb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A5D7105D-384A-AFAC-13B3-94349D1BF58D}"/>
              </a:ext>
            </a:extLst>
          </p:cNvPr>
          <p:cNvSpPr/>
          <p:nvPr/>
        </p:nvSpPr>
        <p:spPr>
          <a:xfrm>
            <a:off x="3483352" y="1431743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921A495F-7C49-C075-05DF-B502EE95B374}"/>
              </a:ext>
            </a:extLst>
          </p:cNvPr>
          <p:cNvSpPr/>
          <p:nvPr/>
        </p:nvSpPr>
        <p:spPr>
          <a:xfrm>
            <a:off x="8372288" y="512223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10347756-3C02-C27E-4FE6-6DCC8B43AC80}"/>
              </a:ext>
            </a:extLst>
          </p:cNvPr>
          <p:cNvSpPr/>
          <p:nvPr/>
        </p:nvSpPr>
        <p:spPr>
          <a:xfrm>
            <a:off x="8246436" y="2503453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FC3F6E17-DB2C-F896-7C65-DDDCB14EBE77}"/>
              </a:ext>
            </a:extLst>
          </p:cNvPr>
          <p:cNvSpPr/>
          <p:nvPr/>
        </p:nvSpPr>
        <p:spPr>
          <a:xfrm>
            <a:off x="3510116" y="3322175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Flowchart: Connector 26">
            <a:extLst>
              <a:ext uri="{FF2B5EF4-FFF2-40B4-BE49-F238E27FC236}">
                <a16:creationId xmlns:a16="http://schemas.microsoft.com/office/drawing/2014/main" id="{833FBC4E-30D6-C57A-840C-94D0CEDD39F4}"/>
              </a:ext>
            </a:extLst>
          </p:cNvPr>
          <p:cNvSpPr/>
          <p:nvPr/>
        </p:nvSpPr>
        <p:spPr>
          <a:xfrm>
            <a:off x="3477794" y="5085965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84048D99-55BD-0A85-531F-DF27773D7ADD}"/>
              </a:ext>
            </a:extLst>
          </p:cNvPr>
          <p:cNvSpPr/>
          <p:nvPr/>
        </p:nvSpPr>
        <p:spPr>
          <a:xfrm>
            <a:off x="8302604" y="4180563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E778472-0142-E78B-AD78-7F28CE076910}"/>
              </a:ext>
            </a:extLst>
          </p:cNvPr>
          <p:cNvSpPr txBox="1"/>
          <p:nvPr/>
        </p:nvSpPr>
        <p:spPr>
          <a:xfrm>
            <a:off x="8532430" y="578731"/>
            <a:ext cx="279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IN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938F92-8DFB-4C55-F4BC-F981A84C9E6B}"/>
              </a:ext>
            </a:extLst>
          </p:cNvPr>
          <p:cNvSpPr txBox="1"/>
          <p:nvPr/>
        </p:nvSpPr>
        <p:spPr>
          <a:xfrm>
            <a:off x="8406578" y="2589836"/>
            <a:ext cx="279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IN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B038618-1FD1-AAFE-69C1-BBEAA21D6EB5}"/>
              </a:ext>
            </a:extLst>
          </p:cNvPr>
          <p:cNvSpPr txBox="1"/>
          <p:nvPr/>
        </p:nvSpPr>
        <p:spPr>
          <a:xfrm>
            <a:off x="3637936" y="3395487"/>
            <a:ext cx="279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I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A30E64E-7245-EF4D-13BC-8FA253859D7D}"/>
              </a:ext>
            </a:extLst>
          </p:cNvPr>
          <p:cNvSpPr txBox="1"/>
          <p:nvPr/>
        </p:nvSpPr>
        <p:spPr>
          <a:xfrm>
            <a:off x="8462746" y="4273715"/>
            <a:ext cx="279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en-IN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8999549-828D-8DD5-E4D7-77C453C8D7C4}"/>
              </a:ext>
            </a:extLst>
          </p:cNvPr>
          <p:cNvSpPr txBox="1"/>
          <p:nvPr/>
        </p:nvSpPr>
        <p:spPr>
          <a:xfrm>
            <a:off x="3630194" y="5159449"/>
            <a:ext cx="279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en-IN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324B50-3F94-09F2-F6A1-429530F5A35D}"/>
              </a:ext>
            </a:extLst>
          </p:cNvPr>
          <p:cNvSpPr txBox="1"/>
          <p:nvPr/>
        </p:nvSpPr>
        <p:spPr>
          <a:xfrm>
            <a:off x="1009556" y="181255"/>
            <a:ext cx="1640576" cy="400110"/>
          </a:xfrm>
          <a:prstGeom prst="rect">
            <a:avLst/>
          </a:prstGeom>
          <a:noFill/>
          <a:effectLst>
            <a:reflection blurRad="6350" stA="47000" endPos="68000" dir="5400000" sy="-100000" algn="bl" rotWithShape="0"/>
          </a:effectLst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G E N D A</a:t>
            </a:r>
            <a:endParaRPr lang="en-IN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Arrow: Chevron 40">
            <a:extLst>
              <a:ext uri="{FF2B5EF4-FFF2-40B4-BE49-F238E27FC236}">
                <a16:creationId xmlns:a16="http://schemas.microsoft.com/office/drawing/2014/main" id="{6A395178-48E0-7AFF-7A6F-E77F521BD4CC}"/>
              </a:ext>
            </a:extLst>
          </p:cNvPr>
          <p:cNvSpPr/>
          <p:nvPr/>
        </p:nvSpPr>
        <p:spPr>
          <a:xfrm>
            <a:off x="557271" y="208306"/>
            <a:ext cx="452285" cy="320692"/>
          </a:xfrm>
          <a:prstGeom prst="chevron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47F9CE-F395-5351-6E10-DFA2D536A418}"/>
              </a:ext>
            </a:extLst>
          </p:cNvPr>
          <p:cNvSpPr txBox="1"/>
          <p:nvPr/>
        </p:nvSpPr>
        <p:spPr>
          <a:xfrm>
            <a:off x="6438723" y="590645"/>
            <a:ext cx="22073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INTRODUTION</a:t>
            </a:r>
            <a:endParaRPr lang="en-IN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75F1C7-FA91-41F7-290E-829E3B67E469}"/>
              </a:ext>
            </a:extLst>
          </p:cNvPr>
          <p:cNvSpPr txBox="1"/>
          <p:nvPr/>
        </p:nvSpPr>
        <p:spPr>
          <a:xfrm>
            <a:off x="4076177" y="1525075"/>
            <a:ext cx="2664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USED</a:t>
            </a:r>
            <a:endParaRPr lang="en-IN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03447E7-9672-271B-A86B-58E3DC68D2EB}"/>
              </a:ext>
            </a:extLst>
          </p:cNvPr>
          <p:cNvSpPr txBox="1"/>
          <p:nvPr/>
        </p:nvSpPr>
        <p:spPr>
          <a:xfrm>
            <a:off x="6362112" y="2617083"/>
            <a:ext cx="331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  <a:endParaRPr lang="en-IN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C1CC52A-CAC7-3783-407F-286DF3460823}"/>
              </a:ext>
            </a:extLst>
          </p:cNvPr>
          <p:cNvSpPr txBox="1"/>
          <p:nvPr/>
        </p:nvSpPr>
        <p:spPr>
          <a:xfrm>
            <a:off x="4109883" y="3405442"/>
            <a:ext cx="5034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PRINCIPLE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78E2E5-241A-C501-9384-3B684ED0D664}"/>
              </a:ext>
            </a:extLst>
          </p:cNvPr>
          <p:cNvSpPr txBox="1"/>
          <p:nvPr/>
        </p:nvSpPr>
        <p:spPr>
          <a:xfrm>
            <a:off x="6903182" y="4304894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endParaRPr lang="en-IN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00B4D64-77F5-763C-31A8-DB5512D897BF}"/>
              </a:ext>
            </a:extLst>
          </p:cNvPr>
          <p:cNvSpPr txBox="1"/>
          <p:nvPr/>
        </p:nvSpPr>
        <p:spPr>
          <a:xfrm>
            <a:off x="4028132" y="5182402"/>
            <a:ext cx="6329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80530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98BBD2-8D56-9AD2-044D-AAE24C6BB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FBB49102-966C-0E88-3562-D7A068524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060" y="621168"/>
            <a:ext cx="2504439" cy="1408052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A44B5A8-1775-544F-94D1-2A6C17202A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241" y="568518"/>
            <a:ext cx="2504440" cy="1408052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FCAF9E0E-A025-628A-E686-E56817ECB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293" y="2161347"/>
            <a:ext cx="4278535" cy="2406676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841ADEB-F444-C044-C715-0C9C031FA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43" y="2614245"/>
            <a:ext cx="2032754" cy="135664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4B23ECFE-32AC-1E92-693E-B587D5C888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578" y="4752800"/>
            <a:ext cx="2032755" cy="119134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E6561E7-340D-8795-AEE7-C6801D8E97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440" y="4716937"/>
            <a:ext cx="2875281" cy="1078230"/>
          </a:xfrm>
          <a:prstGeom prst="rect">
            <a:avLst/>
          </a:prstGeom>
        </p:spPr>
      </p:pic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20C1EDFB-EA48-E760-C5F5-E46810DF054D}"/>
              </a:ext>
            </a:extLst>
          </p:cNvPr>
          <p:cNvSpPr/>
          <p:nvPr/>
        </p:nvSpPr>
        <p:spPr>
          <a:xfrm rot="16200000">
            <a:off x="1145458" y="-1145458"/>
            <a:ext cx="796413" cy="3087329"/>
          </a:xfrm>
          <a:prstGeom prst="round2SameRect">
            <a:avLst>
              <a:gd name="adj1" fmla="val 48766"/>
              <a:gd name="adj2" fmla="val 0"/>
            </a:avLst>
          </a:prstGeom>
          <a:gradFill flip="none" rotWithShape="1">
            <a:gsLst>
              <a:gs pos="18000">
                <a:schemeClr val="accent3">
                  <a:lumMod val="0"/>
                  <a:lumOff val="100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rgbClr val="C9C9C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Flowchart: Connector 65">
            <a:extLst>
              <a:ext uri="{FF2B5EF4-FFF2-40B4-BE49-F238E27FC236}">
                <a16:creationId xmlns:a16="http://schemas.microsoft.com/office/drawing/2014/main" id="{BEAF4852-598B-6520-1D39-37EC4E2D9499}"/>
              </a:ext>
            </a:extLst>
          </p:cNvPr>
          <p:cNvSpPr/>
          <p:nvPr/>
        </p:nvSpPr>
        <p:spPr>
          <a:xfrm>
            <a:off x="124357" y="127156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6B7C6BB-4316-2DFE-C4A6-724610376AEE}"/>
              </a:ext>
            </a:extLst>
          </p:cNvPr>
          <p:cNvSpPr txBox="1"/>
          <p:nvPr/>
        </p:nvSpPr>
        <p:spPr>
          <a:xfrm>
            <a:off x="251520" y="213539"/>
            <a:ext cx="345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IN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D4AA8F3-9051-CF79-0DFC-EF5BC526C402}"/>
              </a:ext>
            </a:extLst>
          </p:cNvPr>
          <p:cNvSpPr txBox="1"/>
          <p:nvPr/>
        </p:nvSpPr>
        <p:spPr>
          <a:xfrm>
            <a:off x="716279" y="2135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INTRODUTION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10F662-5159-68A0-5B8A-024EF6E76659}"/>
              </a:ext>
            </a:extLst>
          </p:cNvPr>
          <p:cNvSpPr txBox="1"/>
          <p:nvPr/>
        </p:nvSpPr>
        <p:spPr>
          <a:xfrm>
            <a:off x="424240" y="1382889"/>
            <a:ext cx="45859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provides the weather of different cities around the Earth.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FEF664-649B-8A71-8D52-8674490968B5}"/>
              </a:ext>
            </a:extLst>
          </p:cNvPr>
          <p:cNvSpPr txBox="1"/>
          <p:nvPr/>
        </p:nvSpPr>
        <p:spPr>
          <a:xfrm>
            <a:off x="389291" y="2410877"/>
            <a:ext cx="47143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system the user can view Weather for which they search for.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E53F96-4243-3E19-065B-C7E6FAEB829C}"/>
              </a:ext>
            </a:extLst>
          </p:cNvPr>
          <p:cNvSpPr txBox="1"/>
          <p:nvPr/>
        </p:nvSpPr>
        <p:spPr>
          <a:xfrm>
            <a:off x="424240" y="3561757"/>
            <a:ext cx="471430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can track Local and National Weather.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uses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searching the Weather.</a:t>
            </a:r>
          </a:p>
        </p:txBody>
      </p:sp>
    </p:spTree>
    <p:extLst>
      <p:ext uri="{BB962C8B-B14F-4D97-AF65-F5344CB8AC3E}">
        <p14:creationId xmlns:p14="http://schemas.microsoft.com/office/powerpoint/2010/main" val="377073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0121AA-56AA-1709-2CDA-2A74FADFA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8E364852-7F9F-3CEE-466F-FDBF47EA7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739" y="2594866"/>
            <a:ext cx="2504439" cy="1408052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B1B899EA-1319-FAC9-8254-00BA33C494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905" y="505003"/>
            <a:ext cx="2413000" cy="1356642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A4F3DF49-3269-837B-D412-836C809F39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111" y="459673"/>
            <a:ext cx="2411809" cy="1356642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0ECE52D-CD8A-9483-8FEE-13380C7291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28" y="5180891"/>
            <a:ext cx="2032754" cy="135664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451171A8-46D6-3968-E5C5-8DF855CF3F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405" y="2070865"/>
            <a:ext cx="4949574" cy="290080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34D97379-AECA-7D50-BBF7-1565B7C753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374" y="5459303"/>
            <a:ext cx="2875281" cy="1078230"/>
          </a:xfrm>
          <a:prstGeom prst="rect">
            <a:avLst/>
          </a:prstGeom>
        </p:spPr>
      </p:pic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10EAA0B3-3FF2-71B5-C58E-AB778BB466D6}"/>
              </a:ext>
            </a:extLst>
          </p:cNvPr>
          <p:cNvSpPr/>
          <p:nvPr/>
        </p:nvSpPr>
        <p:spPr>
          <a:xfrm rot="16200000">
            <a:off x="1145458" y="-1145458"/>
            <a:ext cx="796413" cy="3087329"/>
          </a:xfrm>
          <a:prstGeom prst="round2SameRect">
            <a:avLst>
              <a:gd name="adj1" fmla="val 48766"/>
              <a:gd name="adj2" fmla="val 0"/>
            </a:avLst>
          </a:prstGeom>
          <a:gradFill flip="none" rotWithShape="1">
            <a:gsLst>
              <a:gs pos="18000">
                <a:schemeClr val="accent3">
                  <a:lumMod val="0"/>
                  <a:lumOff val="100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rgbClr val="C9C9C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Flowchart: Connector 65">
            <a:extLst>
              <a:ext uri="{FF2B5EF4-FFF2-40B4-BE49-F238E27FC236}">
                <a16:creationId xmlns:a16="http://schemas.microsoft.com/office/drawing/2014/main" id="{2F4E6AF1-3675-C1D5-5B13-7CB5B0DE7107}"/>
              </a:ext>
            </a:extLst>
          </p:cNvPr>
          <p:cNvSpPr/>
          <p:nvPr/>
        </p:nvSpPr>
        <p:spPr>
          <a:xfrm>
            <a:off x="124357" y="127156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A94D5B-F532-BDBE-564F-2D16DDF45893}"/>
              </a:ext>
            </a:extLst>
          </p:cNvPr>
          <p:cNvSpPr txBox="1"/>
          <p:nvPr/>
        </p:nvSpPr>
        <p:spPr>
          <a:xfrm>
            <a:off x="-2623760" y="2135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19555A-0E2D-05E1-568A-F8E1881DC22C}"/>
              </a:ext>
            </a:extLst>
          </p:cNvPr>
          <p:cNvSpPr txBox="1"/>
          <p:nvPr/>
        </p:nvSpPr>
        <p:spPr>
          <a:xfrm>
            <a:off x="664419" y="218619"/>
            <a:ext cx="74066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USED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134A70-BE26-6282-F24D-9641664E8D48}"/>
              </a:ext>
            </a:extLst>
          </p:cNvPr>
          <p:cNvSpPr txBox="1"/>
          <p:nvPr/>
        </p:nvSpPr>
        <p:spPr>
          <a:xfrm>
            <a:off x="673369" y="1200734"/>
            <a:ext cx="27988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Languages</a:t>
            </a:r>
            <a:endParaRPr lang="en-IN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3000830-EA84-F48E-9478-6B5E543A25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79" b="89988" l="10000" r="90000">
                        <a14:foregroundMark x1="25669" y1="15115" x2="25833" y2="11641"/>
                        <a14:foregroundMark x1="40269" y1="11749" x2="41429" y2="11758"/>
                        <a14:foregroundMark x1="32694" y1="11692" x2="35207" y2="11711"/>
                        <a14:foregroundMark x1="25833" y1="11641" x2="29672" y2="11670"/>
                        <a14:foregroundMark x1="58034" y1="10397" x2="61864" y2="10084"/>
                        <a14:foregroundMark x1="41429" y1="11758" x2="47384" y2="11270"/>
                        <a14:foregroundMark x1="67248" y1="12687" x2="69352" y2="13935"/>
                        <a14:foregroundMark x1="35207" y1="17087" x2="34881" y2="17113"/>
                        <a14:foregroundMark x1="53464" y1="15635" x2="52038" y2="15748"/>
                        <a14:foregroundMark x1="59330" y1="15168" x2="57042" y2="15350"/>
                        <a14:foregroundMark x1="62407" y1="14923" x2="60098" y2="15107"/>
                        <a14:foregroundMark x1="34881" y1="17113" x2="35207" y2="17158"/>
                        <a14:foregroundMark x1="21071" y1="25844" x2="55357" y2="25495"/>
                        <a14:foregroundMark x1="55357" y1="25495" x2="77701" y2="26588"/>
                        <a14:foregroundMark x1="79674" y1="31184" x2="72500" y2="47963"/>
                        <a14:foregroundMark x1="72500" y1="47963" x2="70476" y2="84750"/>
                        <a14:foregroundMark x1="70476" y1="84750" x2="58333" y2="86729"/>
                        <a14:foregroundMark x1="58333" y1="86729" x2="47500" y2="84750"/>
                        <a14:foregroundMark x1="47500" y1="84750" x2="32024" y2="73574"/>
                        <a14:foregroundMark x1="32024" y1="73574" x2="24405" y2="29104"/>
                        <a14:foregroundMark x1="24405" y1="29104" x2="23333" y2="27125"/>
                        <a14:foregroundMark x1="33481" y1="13680" x2="35207" y2="14283"/>
                        <a14:foregroundMark x1="60368" y1="14984" x2="62423" y2="15068"/>
                        <a14:foregroundMark x1="56887" y1="14843" x2="59788" y2="14961"/>
                        <a14:foregroundMark x1="52144" y1="14649" x2="56324" y2="14820"/>
                        <a14:foregroundMark x1="29881" y1="12340" x2="29881" y2="12340"/>
                        <a14:foregroundMark x1="29881" y1="12340" x2="29881" y2="12340"/>
                        <a14:foregroundMark x1="29881" y1="12340" x2="29881" y2="12340"/>
                        <a14:foregroundMark x1="30119" y1="12806" x2="32857" y2="12340"/>
                        <a14:foregroundMark x1="29762" y1="12573" x2="29762" y2="12573"/>
                        <a14:foregroundMark x1="29762" y1="12573" x2="29524" y2="12689"/>
                        <a14:foregroundMark x1="29881" y1="12340" x2="29405" y2="12573"/>
                        <a14:foregroundMark x1="31905" y1="13970" x2="31905" y2="13970"/>
                        <a14:backgroundMark x1="38446" y1="17269" x2="38663" y2="17523"/>
                        <a14:backgroundMark x1="80833" y1="26542" x2="83571" y2="27474"/>
                        <a14:backgroundMark x1="37738" y1="10128" x2="37738" y2="20838"/>
                        <a14:backgroundMark x1="50238" y1="8033" x2="49286" y2="17928"/>
                        <a14:backgroundMark x1="46429" y1="14435" x2="46429" y2="18743"/>
                        <a14:backgroundMark x1="40595" y1="15134" x2="40595" y2="20373"/>
                        <a14:backgroundMark x1="41190" y1="15134" x2="41190" y2="19325"/>
                        <a14:backgroundMark x1="30597" y1="11991" x2="29881" y2="11991"/>
                        <a14:backgroundMark x1="25238" y1="15134" x2="25476" y2="20256"/>
                        <a14:backgroundMark x1="30000" y1="11758" x2="30000" y2="11758"/>
                        <a14:backgroundMark x1="29881" y1="11991" x2="29881" y2="11991"/>
                        <a14:backgroundMark x1="57381" y1="9895" x2="56786" y2="10477"/>
                        <a14:backgroundMark x1="56190" y1="10943" x2="56190" y2="10943"/>
                        <a14:backgroundMark x1="64167" y1="7916" x2="65238" y2="17462"/>
                        <a14:backgroundMark x1="65238" y1="17462" x2="64048" y2="18976"/>
                        <a14:backgroundMark x1="70238" y1="14086" x2="69881" y2="16065"/>
                        <a14:backgroundMark x1="80238" y1="26542" x2="80000" y2="31199"/>
                        <a14:backgroundMark x1="85595" y1="26775" x2="86310" y2="30268"/>
                        <a14:backgroundMark x1="87857" y1="28056" x2="88095" y2="28289"/>
                        <a14:backgroundMark x1="84762" y1="27474" x2="91786" y2="26892"/>
                        <a14:backgroundMark x1="91786" y1="26892" x2="82381" y2="27474"/>
                        <a14:backgroundMark x1="59405" y1="15134" x2="59524" y2="15367"/>
                        <a14:backgroundMark x1="54405" y1="15367" x2="55119" y2="17695"/>
                        <a14:backgroundMark x1="56429" y1="10710" x2="57738" y2="10244"/>
                        <a14:backgroundMark x1="56190" y1="10710" x2="56190" y2="10710"/>
                        <a14:backgroundMark x1="58095" y1="10477" x2="58095" y2="10477"/>
                        <a14:backgroundMark x1="29762" y1="11758" x2="29762" y2="11758"/>
                        <a14:backgroundMark x1="29762" y1="11758" x2="29762" y2="11758"/>
                        <a14:backgroundMark x1="29762" y1="11758" x2="29762" y2="11758"/>
                        <a14:backgroundMark x1="29762" y1="11758" x2="29762" y2="9733"/>
                        <a14:backgroundMark x1="29762" y1="11525" x2="29762" y2="11525"/>
                        <a14:backgroundMark x1="29762" y1="11525" x2="29762" y2="11525"/>
                        <a14:backgroundMark x1="29643" y1="11758" x2="29643" y2="11758"/>
                        <a14:backgroundMark x1="29643" y1="11758" x2="29643" y2="11758"/>
                        <a14:backgroundMark x1="29643" y1="11758" x2="29643" y2="11758"/>
                        <a14:backgroundMark x1="29643" y1="11525" x2="29643" y2="115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68" y="1542202"/>
            <a:ext cx="1694336" cy="17326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5278FF-8161-2330-E0B5-F92163007FE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147" b="89939" l="10000" r="90000">
                        <a14:foregroundMark x1="38000" y1="4992" x2="26222" y2="5760"/>
                        <a14:foregroundMark x1="26222" y1="5760" x2="28778" y2="12903"/>
                        <a14:foregroundMark x1="28778" y1="12903" x2="36111" y2="13441"/>
                        <a14:foregroundMark x1="53778" y1="5300" x2="53778" y2="5300"/>
                        <a14:foregroundMark x1="65778" y1="4762" x2="65778" y2="4762"/>
                        <a14:foregroundMark x1="75111" y1="25115" x2="75111" y2="25115"/>
                        <a14:foregroundMark x1="28222" y1="21659" x2="28222" y2="21659"/>
                        <a14:foregroundMark x1="28222" y1="21659" x2="68667" y2="20046"/>
                        <a14:foregroundMark x1="56444" y1="10061" x2="56444" y2="10061"/>
                        <a14:foregroundMark x1="56444" y1="10061" x2="56444" y2="10061"/>
                        <a14:foregroundMark x1="53111" y1="5453" x2="49000" y2="5914"/>
                        <a14:foregroundMark x1="72778" y1="4147" x2="68444" y2="41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905" y="1570067"/>
            <a:ext cx="1284977" cy="185893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FE507A-E092-E7D9-7EF0-BEFBC1CF7146}"/>
              </a:ext>
            </a:extLst>
          </p:cNvPr>
          <p:cNvSpPr txBox="1"/>
          <p:nvPr/>
        </p:nvSpPr>
        <p:spPr>
          <a:xfrm>
            <a:off x="724124" y="5057118"/>
            <a:ext cx="34499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 </a:t>
            </a:r>
            <a:r>
              <a:rPr lang="en-IN" b="1" dirty="0"/>
              <a:t>API</a:t>
            </a:r>
            <a:r>
              <a:rPr lang="en-IN" dirty="0"/>
              <a:t>: </a:t>
            </a:r>
            <a:r>
              <a:rPr lang="en-IN" dirty="0" err="1"/>
              <a:t>Openweather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7717173-1BF6-FA5D-0C1F-F12992CCE16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15400" y1="67220" x2="15400" y2="67220"/>
                        <a14:foregroundMark x1="40800" y1="73444" x2="40800" y2="73444"/>
                        <a14:foregroundMark x1="51800" y1="37759" x2="51800" y2="37759"/>
                        <a14:foregroundMark x1="59000" y1="75519" x2="59000" y2="75519"/>
                        <a14:foregroundMark x1="66400" y1="75934" x2="66400" y2="75934"/>
                        <a14:foregroundMark x1="83000" y1="72614" x2="83000" y2="72614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colorTemperature colorTemp="10388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97" y="2984720"/>
            <a:ext cx="2149232" cy="207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985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446859-4539-F162-4107-453E60DEB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DF08ADFC-3281-5733-E220-F1C6EBB5F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04" y="4650340"/>
            <a:ext cx="2243222" cy="126119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A32FD111-6A86-E958-D1A7-25C6E4FA9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393" y="2887526"/>
            <a:ext cx="2173772" cy="1222143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F79BA01-AF46-874A-7259-2139B99880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85665"/>
            <a:ext cx="2146284" cy="120728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84D5C78-FE4F-1AE2-089D-52A54AEAA8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50" y="4650340"/>
            <a:ext cx="2033966" cy="126119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0BFFE718-22E5-2AB9-C938-5AEEB98D15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98" y="946470"/>
            <a:ext cx="2033966" cy="1192049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B87FDB02-157B-71CC-167C-B0DA0EDA8C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6" t="646" r="4003" b="-646"/>
          <a:stretch/>
        </p:blipFill>
        <p:spPr>
          <a:xfrm>
            <a:off x="7898174" y="2418354"/>
            <a:ext cx="3840480" cy="2021292"/>
          </a:xfrm>
          <a:prstGeom prst="rect">
            <a:avLst/>
          </a:prstGeom>
        </p:spPr>
      </p:pic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3E522106-3172-FB2D-CD74-4AB55CE1B1C6}"/>
              </a:ext>
            </a:extLst>
          </p:cNvPr>
          <p:cNvSpPr/>
          <p:nvPr/>
        </p:nvSpPr>
        <p:spPr>
          <a:xfrm rot="16200000">
            <a:off x="1145458" y="-1145458"/>
            <a:ext cx="796413" cy="3087329"/>
          </a:xfrm>
          <a:prstGeom prst="round2SameRect">
            <a:avLst>
              <a:gd name="adj1" fmla="val 48766"/>
              <a:gd name="adj2" fmla="val 0"/>
            </a:avLst>
          </a:prstGeom>
          <a:gradFill flip="none" rotWithShape="1">
            <a:gsLst>
              <a:gs pos="18000">
                <a:schemeClr val="accent3">
                  <a:lumMod val="0"/>
                  <a:lumOff val="100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rgbClr val="C9C9C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Flowchart: Connector 65">
            <a:extLst>
              <a:ext uri="{FF2B5EF4-FFF2-40B4-BE49-F238E27FC236}">
                <a16:creationId xmlns:a16="http://schemas.microsoft.com/office/drawing/2014/main" id="{97B702EE-0277-0BAA-228A-C3F510013059}"/>
              </a:ext>
            </a:extLst>
          </p:cNvPr>
          <p:cNvSpPr/>
          <p:nvPr/>
        </p:nvSpPr>
        <p:spPr>
          <a:xfrm>
            <a:off x="124357" y="127156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6702E7-D176-92D9-1797-D86815E5ACA6}"/>
              </a:ext>
            </a:extLst>
          </p:cNvPr>
          <p:cNvSpPr txBox="1"/>
          <p:nvPr/>
        </p:nvSpPr>
        <p:spPr>
          <a:xfrm>
            <a:off x="274320" y="2135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FC7CDA-A29D-64CB-C106-331DAA39585F}"/>
              </a:ext>
            </a:extLst>
          </p:cNvPr>
          <p:cNvSpPr txBox="1"/>
          <p:nvPr/>
        </p:nvSpPr>
        <p:spPr>
          <a:xfrm>
            <a:off x="682604" y="2135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853140-F491-8296-AB2C-067738D12BAF}"/>
              </a:ext>
            </a:extLst>
          </p:cNvPr>
          <p:cNvSpPr txBox="1"/>
          <p:nvPr/>
        </p:nvSpPr>
        <p:spPr>
          <a:xfrm>
            <a:off x="521102" y="1664213"/>
            <a:ext cx="51481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Our system uses </a:t>
            </a:r>
            <a:r>
              <a:rPr lang="en-IN" b="1" dirty="0" err="1"/>
              <a:t>Openweathermap</a:t>
            </a:r>
            <a:r>
              <a:rPr lang="en-IN" b="1" dirty="0"/>
              <a:t> to get the weather information.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World's largest API hub, is used by millions of developers to find, test, and connect to thousand of APIs.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back-end of the application uses API from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is an open source and enables anyone to download APIs for various purposes.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are using "Weather by API-Ninjas" from 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RapidAPI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Hub.</a:t>
            </a:r>
          </a:p>
        </p:txBody>
      </p:sp>
    </p:spTree>
    <p:extLst>
      <p:ext uri="{BB962C8B-B14F-4D97-AF65-F5344CB8AC3E}">
        <p14:creationId xmlns:p14="http://schemas.microsoft.com/office/powerpoint/2010/main" val="4249481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21584E-0B81-C149-E8F2-043F35136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DD77DDFE-2C75-E9E2-9CFA-B0BDF6E377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318" y="5100474"/>
            <a:ext cx="2503203" cy="1407357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30C357F-CBA6-C207-F428-06249936DA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983" y="5100474"/>
            <a:ext cx="2280733" cy="128227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5A3B60E9-3EF8-A979-C950-A204992FE6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680" y="2671153"/>
            <a:ext cx="2503203" cy="1408052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9963F56-FBF5-0A58-3DFA-D0BB2E4F86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320" y="2010362"/>
            <a:ext cx="4389120" cy="292926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94174D3-309B-E769-8553-4441881B9F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280" y="832967"/>
            <a:ext cx="2326640" cy="1363578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C173A887-657A-88D4-A425-2DF27B721E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22" y="558356"/>
            <a:ext cx="3529858" cy="1323696"/>
          </a:xfrm>
          <a:prstGeom prst="rect">
            <a:avLst/>
          </a:prstGeom>
        </p:spPr>
      </p:pic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DC5691E2-6830-456B-5D17-B2F8144369A6}"/>
              </a:ext>
            </a:extLst>
          </p:cNvPr>
          <p:cNvSpPr/>
          <p:nvPr/>
        </p:nvSpPr>
        <p:spPr>
          <a:xfrm rot="16200000">
            <a:off x="1145458" y="-1145458"/>
            <a:ext cx="796413" cy="3087329"/>
          </a:xfrm>
          <a:prstGeom prst="round2SameRect">
            <a:avLst>
              <a:gd name="adj1" fmla="val 48766"/>
              <a:gd name="adj2" fmla="val 0"/>
            </a:avLst>
          </a:prstGeom>
          <a:gradFill flip="none" rotWithShape="1">
            <a:gsLst>
              <a:gs pos="18000">
                <a:schemeClr val="accent3">
                  <a:lumMod val="0"/>
                  <a:lumOff val="100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rgbClr val="C9C9C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Flowchart: Connector 65">
            <a:extLst>
              <a:ext uri="{FF2B5EF4-FFF2-40B4-BE49-F238E27FC236}">
                <a16:creationId xmlns:a16="http://schemas.microsoft.com/office/drawing/2014/main" id="{925A26DE-10DA-DBBE-994D-0EB8C4065C64}"/>
              </a:ext>
            </a:extLst>
          </p:cNvPr>
          <p:cNvSpPr/>
          <p:nvPr/>
        </p:nvSpPr>
        <p:spPr>
          <a:xfrm>
            <a:off x="124357" y="127156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4F5615-4FB8-BD2F-A0F7-DF00D5335FBE}"/>
              </a:ext>
            </a:extLst>
          </p:cNvPr>
          <p:cNvSpPr txBox="1"/>
          <p:nvPr/>
        </p:nvSpPr>
        <p:spPr>
          <a:xfrm>
            <a:off x="228600" y="2143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0E908E-4519-1C02-527C-383B8A276344}"/>
              </a:ext>
            </a:extLst>
          </p:cNvPr>
          <p:cNvSpPr txBox="1"/>
          <p:nvPr/>
        </p:nvSpPr>
        <p:spPr>
          <a:xfrm>
            <a:off x="722102" y="21638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PRINCIPLE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7153AA-6299-81B8-9DFE-5A1A6AE3F326}"/>
              </a:ext>
            </a:extLst>
          </p:cNvPr>
          <p:cNvSpPr txBox="1"/>
          <p:nvPr/>
        </p:nvSpPr>
        <p:spPr>
          <a:xfrm>
            <a:off x="50799" y="1220204"/>
            <a:ext cx="5008881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User is asked to enter the name of the city.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then clicks on Search which further calls the Rapid API.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conditions of place which include Temperature, Humidity, Wind Speed, Wind Degree, Cloud PCT are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displayed.If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wishes to search weather for other cities he can re- enter the city name in search bar and press enter.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user wishes to exit, he can simply close the application.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system don't need to setup weather station in each city on each country to get weather information. We can get those information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incuding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Temperature, Humidity etc. by using Weather API.</a:t>
            </a:r>
          </a:p>
        </p:txBody>
      </p:sp>
    </p:spTree>
    <p:extLst>
      <p:ext uri="{BB962C8B-B14F-4D97-AF65-F5344CB8AC3E}">
        <p14:creationId xmlns:p14="http://schemas.microsoft.com/office/powerpoint/2010/main" val="470009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88BC4F-0FD7-751D-13C1-D38C40877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383290F8-CB88-E2AE-BEB0-34E268126BFA}"/>
              </a:ext>
            </a:extLst>
          </p:cNvPr>
          <p:cNvSpPr/>
          <p:nvPr/>
        </p:nvSpPr>
        <p:spPr>
          <a:xfrm rot="16200000">
            <a:off x="1145458" y="-1145458"/>
            <a:ext cx="796413" cy="3087329"/>
          </a:xfrm>
          <a:prstGeom prst="round2SameRect">
            <a:avLst>
              <a:gd name="adj1" fmla="val 48766"/>
              <a:gd name="adj2" fmla="val 0"/>
            </a:avLst>
          </a:prstGeom>
          <a:gradFill flip="none" rotWithShape="1">
            <a:gsLst>
              <a:gs pos="18000">
                <a:schemeClr val="accent3">
                  <a:lumMod val="0"/>
                  <a:lumOff val="100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rgbClr val="C9C9C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68CDD0-6CC0-F2AE-2044-FDCCF8325373}"/>
              </a:ext>
            </a:extLst>
          </p:cNvPr>
          <p:cNvSpPr txBox="1"/>
          <p:nvPr/>
        </p:nvSpPr>
        <p:spPr>
          <a:xfrm>
            <a:off x="200967" y="160774"/>
            <a:ext cx="6119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VIDEO</a:t>
            </a:r>
          </a:p>
        </p:txBody>
      </p:sp>
      <p:pic>
        <p:nvPicPr>
          <p:cNvPr id="6" name="React App - Personal - Microsoft​ Edge 2024-11-04 21-46-50">
            <a:hlinkClick r:id="" action="ppaction://media"/>
            <a:extLst>
              <a:ext uri="{FF2B5EF4-FFF2-40B4-BE49-F238E27FC236}">
                <a16:creationId xmlns:a16="http://schemas.microsoft.com/office/drawing/2014/main" id="{5AA75126-D23F-1354-C4D3-0A26121499B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477" end="13579.3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9265" y="883903"/>
            <a:ext cx="11090787" cy="5891981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38376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6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700DAB-9EE2-1669-6278-ED7C0DCB7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88536322-6415-1037-C0C6-2C8F83F0C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996183"/>
            <a:ext cx="2498418" cy="1404667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F3565DB-AEFC-BA35-B10F-BAAB28EF02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3487" y="1999706"/>
            <a:ext cx="4700237" cy="270437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938BEA6A-C01E-EC82-B20E-A7C16CF29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979" y="4854158"/>
            <a:ext cx="2758066" cy="1551412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60B892F2-C52F-F5B5-1935-3A593696F8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830" y="457150"/>
            <a:ext cx="2032754" cy="135664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C54430F-197E-6F96-10A7-18DA9DE25C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514" y="2133600"/>
            <a:ext cx="2230498" cy="209296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043493B2-CBD3-A04A-EA91-4DE618474F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596356"/>
            <a:ext cx="2875281" cy="1078230"/>
          </a:xfrm>
          <a:prstGeom prst="rect">
            <a:avLst/>
          </a:prstGeom>
        </p:spPr>
      </p:pic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53D5E7B5-F968-53A7-D54E-444327C677D7}"/>
              </a:ext>
            </a:extLst>
          </p:cNvPr>
          <p:cNvSpPr/>
          <p:nvPr/>
        </p:nvSpPr>
        <p:spPr>
          <a:xfrm rot="16200000">
            <a:off x="1145458" y="-1145458"/>
            <a:ext cx="796413" cy="3087329"/>
          </a:xfrm>
          <a:prstGeom prst="round2SameRect">
            <a:avLst>
              <a:gd name="adj1" fmla="val 48766"/>
              <a:gd name="adj2" fmla="val 0"/>
            </a:avLst>
          </a:prstGeom>
          <a:gradFill flip="none" rotWithShape="1">
            <a:gsLst>
              <a:gs pos="18000">
                <a:schemeClr val="accent3">
                  <a:lumMod val="0"/>
                  <a:lumOff val="100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rgbClr val="C9C9C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Flowchart: Connector 65">
            <a:extLst>
              <a:ext uri="{FF2B5EF4-FFF2-40B4-BE49-F238E27FC236}">
                <a16:creationId xmlns:a16="http://schemas.microsoft.com/office/drawing/2014/main" id="{77E7BC77-6B13-7C1E-089C-BA6B14FD1375}"/>
              </a:ext>
            </a:extLst>
          </p:cNvPr>
          <p:cNvSpPr/>
          <p:nvPr/>
        </p:nvSpPr>
        <p:spPr>
          <a:xfrm>
            <a:off x="124357" y="127156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E1EC6A-8A7F-6065-E5E8-32FE1CA4ADAC}"/>
              </a:ext>
            </a:extLst>
          </p:cNvPr>
          <p:cNvSpPr txBox="1"/>
          <p:nvPr/>
        </p:nvSpPr>
        <p:spPr>
          <a:xfrm>
            <a:off x="217885" y="227024"/>
            <a:ext cx="4255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CFD9E0-54B8-1294-6075-8197CF4423EA}"/>
              </a:ext>
            </a:extLst>
          </p:cNvPr>
          <p:cNvSpPr txBox="1"/>
          <p:nvPr/>
        </p:nvSpPr>
        <p:spPr>
          <a:xfrm>
            <a:off x="724124" y="2135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28E382-FE62-0872-0ED0-39E2B044D10B}"/>
              </a:ext>
            </a:extLst>
          </p:cNvPr>
          <p:cNvSpPr txBox="1"/>
          <p:nvPr/>
        </p:nvSpPr>
        <p:spPr>
          <a:xfrm>
            <a:off x="45281" y="1505233"/>
            <a:ext cx="500462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weather app enables you make better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prepration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 day in relation to giving accurate daily weather.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need Weather App to plan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Jourmeys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ahead. To plan meetings/commute timings.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 travelling in a bus, train or flight may need to check the weather in his destination city.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provides you with details of the weather elements -Temperature, Wind speed, Humidity, Wind Degrees,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Pecipitation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 etc.</a:t>
            </a:r>
          </a:p>
        </p:txBody>
      </p:sp>
    </p:spTree>
    <p:extLst>
      <p:ext uri="{BB962C8B-B14F-4D97-AF65-F5344CB8AC3E}">
        <p14:creationId xmlns:p14="http://schemas.microsoft.com/office/powerpoint/2010/main" val="30423486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78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DFB9AA-9CB2-8EC5-6578-6A51681F4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C3D436B2-BB33-2EF0-0E72-FE68D4F2A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721" y="2063936"/>
            <a:ext cx="4848202" cy="298499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C488F0CE-5FCF-078C-7771-D6AB32F0C5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4674" y="566566"/>
            <a:ext cx="2332096" cy="134181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5703931-361A-DD6E-B35C-E88DAA121E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4822" y="5292261"/>
            <a:ext cx="2545653" cy="143193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2ADFFD6-F029-D17D-629A-2977608422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672" y="452430"/>
            <a:ext cx="2032754" cy="135664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74ED19D5-736D-4943-5EC7-B6230D5FAE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513" y="5343965"/>
            <a:ext cx="2461448" cy="1328523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BB9F51FF-2D95-C975-0DB8-3DC30A5C72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658360" y="3002764"/>
            <a:ext cx="2875281" cy="1078230"/>
          </a:xfrm>
          <a:prstGeom prst="rect">
            <a:avLst/>
          </a:prstGeom>
        </p:spPr>
      </p:pic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688418C9-FA71-7FED-C6C0-8C954F3CD108}"/>
              </a:ext>
            </a:extLst>
          </p:cNvPr>
          <p:cNvSpPr/>
          <p:nvPr/>
        </p:nvSpPr>
        <p:spPr>
          <a:xfrm rot="16200000">
            <a:off x="1145458" y="-1145458"/>
            <a:ext cx="796413" cy="3087329"/>
          </a:xfrm>
          <a:prstGeom prst="round2SameRect">
            <a:avLst>
              <a:gd name="adj1" fmla="val 48766"/>
              <a:gd name="adj2" fmla="val 0"/>
            </a:avLst>
          </a:prstGeom>
          <a:gradFill flip="none" rotWithShape="1">
            <a:gsLst>
              <a:gs pos="18000">
                <a:schemeClr val="accent3">
                  <a:lumMod val="0"/>
                  <a:lumOff val="100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rgbClr val="C9C9C9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Flowchart: Connector 65">
            <a:extLst>
              <a:ext uri="{FF2B5EF4-FFF2-40B4-BE49-F238E27FC236}">
                <a16:creationId xmlns:a16="http://schemas.microsoft.com/office/drawing/2014/main" id="{5416C92C-439D-CA2C-58C2-69FF0D819A66}"/>
              </a:ext>
            </a:extLst>
          </p:cNvPr>
          <p:cNvSpPr/>
          <p:nvPr/>
        </p:nvSpPr>
        <p:spPr>
          <a:xfrm>
            <a:off x="124357" y="127156"/>
            <a:ext cx="599767" cy="542099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FB8201-163F-2213-37C2-7C236A3D5E89}"/>
              </a:ext>
            </a:extLst>
          </p:cNvPr>
          <p:cNvSpPr txBox="1"/>
          <p:nvPr/>
        </p:nvSpPr>
        <p:spPr>
          <a:xfrm>
            <a:off x="246604" y="197234"/>
            <a:ext cx="477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D0C103-12F0-0889-D966-65DF45CC2923}"/>
              </a:ext>
            </a:extLst>
          </p:cNvPr>
          <p:cNvSpPr txBox="1"/>
          <p:nvPr/>
        </p:nvSpPr>
        <p:spPr>
          <a:xfrm>
            <a:off x="755230" y="2135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8F7E4D-7978-CAA0-FADF-7C7E17DFED89}"/>
              </a:ext>
            </a:extLst>
          </p:cNvPr>
          <p:cNvSpPr txBox="1"/>
          <p:nvPr/>
        </p:nvSpPr>
        <p:spPr>
          <a:xfrm>
            <a:off x="110004" y="1096335"/>
            <a:ext cx="53094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Reliable Weather API Importance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a dependable weather API like WeatherAPI.com ensures users receive accurate and timely weather data.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C1C06-5785-33A6-65FE-769C820B3B40}"/>
              </a:ext>
            </a:extLst>
          </p:cNvPr>
          <p:cNvSpPr txBox="1"/>
          <p:nvPr/>
        </p:nvSpPr>
        <p:spPr>
          <a:xfrm>
            <a:off x="124357" y="2700822"/>
            <a:ext cx="550526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Wide Range of Features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Developers benefit from a diverse array of features provided by weather APIs, which enhance the functionality of their applications.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F81C00-AD4D-917A-B891-03AA979080C6}"/>
              </a:ext>
            </a:extLst>
          </p:cNvPr>
          <p:cNvSpPr txBox="1"/>
          <p:nvPr/>
        </p:nvSpPr>
        <p:spPr>
          <a:xfrm>
            <a:off x="195711" y="4427675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Ease of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APIs are designed for easy integration, allowing developers to implement them into applications with minimal effort.</a:t>
            </a:r>
          </a:p>
        </p:txBody>
      </p:sp>
    </p:spTree>
    <p:extLst>
      <p:ext uri="{BB962C8B-B14F-4D97-AF65-F5344CB8AC3E}">
        <p14:creationId xmlns:p14="http://schemas.microsoft.com/office/powerpoint/2010/main" val="1226408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473</Words>
  <Application>Microsoft Office PowerPoint</Application>
  <PresentationFormat>Widescreen</PresentationFormat>
  <Paragraphs>72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INTRODUTION TECHNOLOGY USED DATA SOURCE BENEFITS ARCHITECTURE DIAGRAM WORKING PRINCIPLE DEMO VIDEO  DISPLAY CURRENT WEATHER CONDITIONS USING WEATHER API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Manikandan R</dc:creator>
  <cp:lastModifiedBy>Manikandan R</cp:lastModifiedBy>
  <cp:revision>2</cp:revision>
  <dcterms:created xsi:type="dcterms:W3CDTF">2024-11-02T12:14:01Z</dcterms:created>
  <dcterms:modified xsi:type="dcterms:W3CDTF">2024-11-05T04:23:53Z</dcterms:modified>
</cp:coreProperties>
</file>

<file path=docProps/thumbnail.jpeg>
</file>